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F8DE-DFC8-45F2-BAA7-E736630DD379}" type="datetimeFigureOut">
              <a:rPr lang="fr-CA" smtClean="0"/>
              <a:t>2017-04-24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3B8F-E23B-4E5E-BC28-909F6BD9249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4313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F8DE-DFC8-45F2-BAA7-E736630DD379}" type="datetimeFigureOut">
              <a:rPr lang="fr-CA" smtClean="0"/>
              <a:t>2017-04-24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3B8F-E23B-4E5E-BC28-909F6BD9249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4285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F8DE-DFC8-45F2-BAA7-E736630DD379}" type="datetimeFigureOut">
              <a:rPr lang="fr-CA" smtClean="0"/>
              <a:t>2017-04-24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3B8F-E23B-4E5E-BC28-909F6BD9249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5495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F8DE-DFC8-45F2-BAA7-E736630DD379}" type="datetimeFigureOut">
              <a:rPr lang="fr-CA" smtClean="0"/>
              <a:t>2017-04-24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3B8F-E23B-4E5E-BC28-909F6BD9249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5460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F8DE-DFC8-45F2-BAA7-E736630DD379}" type="datetimeFigureOut">
              <a:rPr lang="fr-CA" smtClean="0"/>
              <a:t>2017-04-24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3B8F-E23B-4E5E-BC28-909F6BD9249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3951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F8DE-DFC8-45F2-BAA7-E736630DD379}" type="datetimeFigureOut">
              <a:rPr lang="fr-CA" smtClean="0"/>
              <a:t>2017-04-24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3B8F-E23B-4E5E-BC28-909F6BD9249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18364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F8DE-DFC8-45F2-BAA7-E736630DD379}" type="datetimeFigureOut">
              <a:rPr lang="fr-CA" smtClean="0"/>
              <a:t>2017-04-24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3B8F-E23B-4E5E-BC28-909F6BD9249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099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F8DE-DFC8-45F2-BAA7-E736630DD379}" type="datetimeFigureOut">
              <a:rPr lang="fr-CA" smtClean="0"/>
              <a:t>2017-04-24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3B8F-E23B-4E5E-BC28-909F6BD9249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8188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F8DE-DFC8-45F2-BAA7-E736630DD379}" type="datetimeFigureOut">
              <a:rPr lang="fr-CA" smtClean="0"/>
              <a:t>2017-04-24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3B8F-E23B-4E5E-BC28-909F6BD9249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070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F8DE-DFC8-45F2-BAA7-E736630DD379}" type="datetimeFigureOut">
              <a:rPr lang="fr-CA" smtClean="0"/>
              <a:t>2017-04-24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3B8F-E23B-4E5E-BC28-909F6BD9249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545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F8DE-DFC8-45F2-BAA7-E736630DD379}" type="datetimeFigureOut">
              <a:rPr lang="fr-CA" smtClean="0"/>
              <a:t>2017-04-24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3B8F-E23B-4E5E-BC28-909F6BD9249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676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FF8DE-DFC8-45F2-BAA7-E736630DD379}" type="datetimeFigureOut">
              <a:rPr lang="fr-CA" smtClean="0"/>
              <a:t>2017-04-24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83B8F-E23B-4E5E-BC28-909F6BD9249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4730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4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4" y="451941"/>
            <a:ext cx="6206836" cy="6031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42295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Grand écran</PresentationFormat>
  <Paragraphs>0</Paragraphs>
  <Slides>2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Utilisateur Windows</cp:lastModifiedBy>
  <cp:revision>4</cp:revision>
  <dcterms:created xsi:type="dcterms:W3CDTF">2017-04-24T17:58:26Z</dcterms:created>
  <dcterms:modified xsi:type="dcterms:W3CDTF">2017-04-24T18:14:18Z</dcterms:modified>
</cp:coreProperties>
</file>